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5" d="100"/>
          <a:sy n="135" d="100"/>
        </p:scale>
        <p:origin x="9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625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1097280"/>
            <a:ext cx="36576" cy="2926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800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508760"/>
            <a:ext cx="7680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ELEPHANT</a:t>
            </a:r>
            <a:endParaRPr lang="en-US" sz="8000" dirty="0"/>
          </a:p>
        </p:txBody>
      </p:sp>
      <p:sp>
        <p:nvSpPr>
          <p:cNvPr id="6" name="Text 4"/>
          <p:cNvSpPr/>
          <p:nvPr/>
        </p:nvSpPr>
        <p:spPr>
          <a:xfrm>
            <a:off x="731520" y="283464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F5ED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the Church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31520" y="35661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LEADER'S GUIDE  |  Seven Sessions for Ministry Health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31520" y="4023360"/>
            <a:ext cx="768096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31520" y="42062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Alton and Tammie Bryant  |  Breaking Bread Global Ministries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 •  When Silence Sounds Spiritual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unspoken expectations in your ministry does no one dare name?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used spiritual language to avoid a difficult conversation?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assumption do you carry about ministry that others may not share?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make honest conversation feel safe and welcome here?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Misplaced Loyalty and the Fear of Disappointing Leadership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faithfulness becomes fear-driven instead of Spirit-led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 •  Misplaced Loyalty and the Fear of Disappointing Leadership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"Am I now trying to win the approval of human beings, or of God? If I were still trying to please people, I would not be a servant of Christ."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Galatians 1:10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Loyalty vs. Fear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Faithfulness to God must be the foundation of ministry. When fear of human disapproval replaces that foundation, ministry becomes performance — and the soul suffers.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Misplaced Loyalty and the Fear of Disappointing Leadership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Loyalty to leaders is healthy only when grounded in shared allegiance to God.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of disappointing others drives decisions that betray one's calling.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 authority is misused when followers equate leader approval with God's approval.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Recovering true faithfulness begins with identifying whose voice you most fear disappointing.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 •  Misplaced Loyalty and the Fear of Disappointing Leadership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Whose approval do you fear losing the most in your ministry context?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you distinguish loyalty rooted in respect versus loyalty rooted in fear?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sensed God leading in a direction that conflicted with leadership's expectations?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look like to serve from a place of freedom rather than fear?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Guilt-Driven Service vs. God-Directed Service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Serving to belong instead of serving because you are called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  •  Guilt-Driven Service vs. God-Directed Service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"In view of God's mercy, offer your bodies as a living sacrifice, holy and pleasing to God — this is your true and proper worship."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Romans 12:1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Motivation Behind Ministry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motivated by guilt, fear, or the need to belong is unsustainable. Service rooted in genuine calling flows from rest, grace, and spiritual alignment.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Guilt-Driven Service vs. God-Directed Service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Guilt-driven service is transactional: 'I serve so I will be accepted.'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God-directed service flows from surrender, not striving.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belonging requires performance, the church loses its identity as a community of grace.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Recognizing guilt as a motivator is the first step toward freedom in service.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  •  Guilt-Driven Service vs. God-Directed Service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free from needing approval, would you still serve the way you currently do?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you stop doing if you weren't afraid of how others would perceive you?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you distinguish a burden God placed on you from one others placed on you?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your relationship to Sabbath and rest reveal about your service?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Idol of Productivity in Ministry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fruitfulness is measured by output instead of obedience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Elephant in the Church  —  Series Overview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About This Series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822960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7200" y="155448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554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60120" y="155448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Served Without Discernment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19456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60120" y="219456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Silence Sounds Spiritual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" y="283464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60120" y="28346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Misplaced Loyalty &amp; the Fear of Disappointing Leadership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47472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474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347472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Guilt-Driven Service vs. God-Directed Service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754880" y="155448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54880" y="1554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257800" y="155448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Idol of Productivity in Ministry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754880" y="219456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75488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257800" y="219456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Unhealed Church Hurt That Becomes Culture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54880" y="2834640"/>
            <a:ext cx="365760" cy="36576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54880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257800" y="28346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Rest, Repair, and Recommissioning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5  •  The Idol of Productivity in Ministry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 am the vine; you are the branches. If you remain in me and I in you, you will bear much fruit; apart from me you can do nothing."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John 15:5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5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Redefining Fruitfulness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Fruitfulness in God's Kingdom is not measured by production metrics. Obedience, character formation, and Spirit-led action are the true currencies of Kingdom fruitfulness.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Idol of Productivity in Ministry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Productivity-centered ministry creates burnout, comparison, and subtle loss of God's presence.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leaders are judged by output, they begin making Spirit-substituting decisions.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is not the enemy of ministry — it is the environment where calling is clarified.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idol of productivity must be named, exposed, and surrendered before health can return.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5  •  The Idol of Productivity in Ministry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your ministry currently measure success? Who defines those metrics?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pursued an initiative that 'worked' by numbers but felt spiritually hollow?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mean to be fully obedient but not visibly 'productive' by human measures?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 you feel the most pressure to perform? What is driving that?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Unhealed Church Hurt That Becomes Culture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unresolved wounds shape leadership styles and ministry expectations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6  •  Unhealed Church Hurt That Becomes Culture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"See to it that no one falls short of the grace of God and that no bitter root grows up to cause trouble and defile many."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Hebrews 12:15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6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Wounds That Shape Culture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unhealed leader leaves their wounds somewhere. When personal pain is unaddressed, it shapes the culture, systems, and relationships of the ministries they lead.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Unhealed Church Hurt That Becomes Culture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Unhealed leaders reproduce their wounds in the cultures they build.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cultures shaped by past hurt tend to be controlling, closed, or conflict-avoidant.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the wound is not weakness — it is the first act of healing.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health requires personal healing, not just structural reform.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6  •  Unhealed Church Hurt That Becomes Culture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church hurt from your past still affects how you lead or serve today?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created a ministry rule or expectation in reaction to a previous wound?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what ways might your church culture reflect unhealed pain rather than Kingdom values?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look like to pursue healing as a leadership priority — personally and organizationally?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Rest, Repair, and Recommissioning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Restoring servants, recalibrating leaders, and re-engaging gifts biblically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7  •  Rest, Repair, and Recommissioning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"But those who hope in the LORD will renew their strength. They will soar on wings like eagles; they will run and not grow weary, they will walk and not be faint."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Isaiah 40:31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Sacred Space Between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is not the absence of ministry — it is the soil in which true ministry is prepared. God commissions people out of rest, not out of exhaustion.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Rest, Repair, and Recommissioning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is a spiritual discipline, not a failure of commitment.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Repair requires honesty — about what broke, why, and what must change.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Recommissioning is stepping into a renewed, Spirit-aligned version of calling — not returning to the old way.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church must learn to release and restore workers, not just recruit and exhaust them.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Being Served Without Discernment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ministry output replaces people awareness — and silent resentment takes root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7  •  Rest, Repair, and Recommissioning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ever felt called to rest from ministry? How did others respond?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to be repaired in your spiritual life before your next season begins?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recommissioning look like for you — not going back, but going forward with clarity?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rhythms of rest, prayer, and accountability would sustain healthy ministry long-term?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1097280"/>
            <a:ext cx="36576" cy="274320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kern="0" spc="600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MOVING FORWARD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731520" y="1691640"/>
            <a:ext cx="768096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1874520"/>
            <a:ext cx="7680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have named what went unspoken. Now comes the choice: to continue as before, or to lead differently — with presence, honesty, freedom, calling, obedience, healing, and rest.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97280" y="3291840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"He who began a good work in you will carry it on to completion."  — Philippians 1:6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31520" y="411480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Alton and Tammie Bryant  |  Breaking Bread Global Ministries  |  © 2025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 •  Being Served Without Discernment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"For even the Son of Man did not come to be served, but to serve, and to give his life as a ransom for many."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Mark 10:45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Discernment in Service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 ministry begins with awareness of the people you serve — not just the tasks you perform. When output replaces presence, resentment quietly takes root.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Served Without Discernment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Ministry without discernment becomes transaction, not transformation.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who prioritize output over people model an unsustainable pattern.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Silent resentment grows when workers feel unseen and unappreciated.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Discernment requires slowing down enough to notice what others cannot say.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8C1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 •  Being Served Without Discernment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REFLECTION QUESTIONS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417320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did you last serve someone with full presence, not just efficiency?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2221992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2219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221992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felt resentment building in your ministry? What triggered it?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3026664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your church define successful ministry — people or output?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" y="3831336"/>
            <a:ext cx="329184" cy="329184"/>
          </a:xfrm>
          <a:prstGeom prst="ellipse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8313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60120" y="3831336"/>
            <a:ext cx="7726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look like to pause and ask: 'What does this person actually need?'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31520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SESSION 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Silence Sounds Spiritual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assumptions, unspoken expectations, and spiritual language sustain unhealthy ministry patterns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 •  When Silence Sounds Spiritual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97280" y="731520"/>
            <a:ext cx="6949440" cy="3474720"/>
          </a:xfrm>
          <a:prstGeom prst="rect">
            <a:avLst/>
          </a:prstGeom>
          <a:solidFill>
            <a:srgbClr val="F5EDD6"/>
          </a:solidFill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097280" y="731520"/>
            <a:ext cx="73152" cy="347472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25880" y="1005840"/>
            <a:ext cx="6492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A37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"Instead, speaking the truth in love, we will grow to become in every respect the mature body of him who is the head, that is, Christ."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25880" y="39319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C997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Ephesians 4:15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514350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840480" y="0"/>
            <a:ext cx="5303520" cy="5143500"/>
          </a:xfrm>
          <a:prstGeom prst="rect">
            <a:avLst/>
          </a:prstGeom>
          <a:solidFill>
            <a:srgbClr val="FAF8F2"/>
          </a:solidFill>
          <a:ln w="12700">
            <a:solidFill>
              <a:srgbClr val="FAF8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82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9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5029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E8C1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CONCEPT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960120"/>
            <a:ext cx="3200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Danger of Holy Silence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320040" y="2194560"/>
            <a:ext cx="3200400" cy="0"/>
          </a:xfrm>
          <a:prstGeom prst="line">
            <a:avLst/>
          </a:prstGeom>
          <a:noFill/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" y="2377440"/>
            <a:ext cx="3200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i="1" dirty="0">
                <a:solidFill>
                  <a:srgbClr val="F5ED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spiritual language is used to discourage honest conversation, it becomes a tool of control. Real spiritual maturity speaks the truth in love.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18288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A37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Silence Sounds Spiritual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114800" y="6400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to Remember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14800" y="1005840"/>
            <a:ext cx="4663440" cy="0"/>
          </a:xfrm>
          <a:prstGeom prst="line">
            <a:avLst/>
          </a:prstGeom>
          <a:noFill/>
          <a:ln w="1905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114800" y="118872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297680" y="118872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Unspoken expectations breed misunderstanding and hurt.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114800" y="205740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297680" y="205740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Spiritual language can be weaponized to silence legitimate concerns.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114800" y="292608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97680" y="292608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 replace communication and lead to chronic misalignment.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114800" y="3794760"/>
            <a:ext cx="36576" cy="640080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297680" y="3794760"/>
            <a:ext cx="4389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Healthy ministry culture names what is happening and invites honest dialogue.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9973A"/>
          </a:solidFill>
          <a:ln w="12700">
            <a:solidFill>
              <a:srgbClr val="C997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1796</Words>
  <Application>Microsoft Office PowerPoint</Application>
  <PresentationFormat>On-screen Show (16:9)</PresentationFormat>
  <Paragraphs>238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Elephant in the Church</dc:title>
  <dc:subject>PptxGenJS Presentation</dc:subject>
  <dc:creator>Alton and Tammie Bryant</dc:creator>
  <cp:lastModifiedBy>Tammie Bryant</cp:lastModifiedBy>
  <cp:revision>1</cp:revision>
  <dcterms:created xsi:type="dcterms:W3CDTF">2026-03-14T02:02:20Z</dcterms:created>
  <dcterms:modified xsi:type="dcterms:W3CDTF">2026-03-14T02:04:28Z</dcterms:modified>
</cp:coreProperties>
</file>